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5E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1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3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DB0E5-2F89-49B5-8EB1-BC96296CBB37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9A2F6-7410-4D3A-9537-48A64411C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DB0E5-2F89-49B5-8EB1-BC96296CBB37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9A2F6-7410-4D3A-9537-48A64411C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838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DB0E5-2F89-49B5-8EB1-BC96296CBB37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9A2F6-7410-4D3A-9537-48A64411C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7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DB0E5-2F89-49B5-8EB1-BC96296CBB37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9A2F6-7410-4D3A-9537-48A64411C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2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DB0E5-2F89-49B5-8EB1-BC96296CBB37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9A2F6-7410-4D3A-9537-48A64411C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92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DB0E5-2F89-49B5-8EB1-BC96296CBB37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9A2F6-7410-4D3A-9537-48A64411C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392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DB0E5-2F89-49B5-8EB1-BC96296CBB37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9A2F6-7410-4D3A-9537-48A64411C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1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DB0E5-2F89-49B5-8EB1-BC96296CBB37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9A2F6-7410-4D3A-9537-48A64411C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583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DB0E5-2F89-49B5-8EB1-BC96296CBB37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9A2F6-7410-4D3A-9537-48A64411C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01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DB0E5-2F89-49B5-8EB1-BC96296CBB37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9A2F6-7410-4D3A-9537-48A64411C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776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DB0E5-2F89-49B5-8EB1-BC96296CBB37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9A2F6-7410-4D3A-9537-48A64411C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305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DB0E5-2F89-49B5-8EB1-BC96296CBB37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9A2F6-7410-4D3A-9537-48A64411C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6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16544" y="2557760"/>
            <a:ext cx="978061" cy="763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Model</a:t>
            </a:r>
          </a:p>
        </p:txBody>
      </p:sp>
      <p:sp>
        <p:nvSpPr>
          <p:cNvPr id="5" name="Rectangle 4"/>
          <p:cNvSpPr/>
          <p:nvPr/>
        </p:nvSpPr>
        <p:spPr>
          <a:xfrm>
            <a:off x="1105376" y="3665315"/>
            <a:ext cx="3200400" cy="106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MVC Controller</a:t>
            </a:r>
          </a:p>
        </p:txBody>
      </p:sp>
      <p:sp>
        <p:nvSpPr>
          <p:cNvPr id="7" name="Rectangle 6"/>
          <p:cNvSpPr/>
          <p:nvPr/>
        </p:nvSpPr>
        <p:spPr>
          <a:xfrm>
            <a:off x="2216545" y="5077426"/>
            <a:ext cx="978061" cy="763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Entity</a:t>
            </a:r>
          </a:p>
        </p:txBody>
      </p:sp>
      <p:sp>
        <p:nvSpPr>
          <p:cNvPr id="8" name="Can 7"/>
          <p:cNvSpPr/>
          <p:nvPr/>
        </p:nvSpPr>
        <p:spPr>
          <a:xfrm>
            <a:off x="1785387" y="8080153"/>
            <a:ext cx="1840374" cy="846758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SQL Server DB</a:t>
            </a:r>
          </a:p>
        </p:txBody>
      </p:sp>
      <p:sp>
        <p:nvSpPr>
          <p:cNvPr id="9" name="Rectangle 8"/>
          <p:cNvSpPr/>
          <p:nvPr/>
        </p:nvSpPr>
        <p:spPr>
          <a:xfrm>
            <a:off x="1625270" y="3732351"/>
            <a:ext cx="2013995" cy="277793"/>
          </a:xfrm>
          <a:prstGeom prst="rect">
            <a:avLst/>
          </a:prstGeom>
          <a:solidFill>
            <a:srgbClr val="F75E43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Model Binding</a:t>
            </a:r>
          </a:p>
        </p:txBody>
      </p:sp>
      <p:sp>
        <p:nvSpPr>
          <p:cNvPr id="10" name="Rectangle 9"/>
          <p:cNvSpPr/>
          <p:nvPr/>
        </p:nvSpPr>
        <p:spPr>
          <a:xfrm>
            <a:off x="1625273" y="4378122"/>
            <a:ext cx="2013995" cy="277793"/>
          </a:xfrm>
          <a:prstGeom prst="rect">
            <a:avLst/>
          </a:prstGeom>
          <a:solidFill>
            <a:srgbClr val="F75E43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Refit Proxy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48404" y="5168096"/>
            <a:ext cx="1216307" cy="573426"/>
          </a:xfrm>
          <a:prstGeom prst="rect">
            <a:avLst/>
          </a:prstGeom>
          <a:solidFill>
            <a:srgbClr val="F75E43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Contract DLL</a:t>
            </a:r>
          </a:p>
        </p:txBody>
      </p:sp>
      <p:cxnSp>
        <p:nvCxnSpPr>
          <p:cNvPr id="13" name="Straight Arrow Connector 12"/>
          <p:cNvCxnSpPr>
            <a:stCxn id="11" idx="0"/>
            <a:endCxn id="10" idx="3"/>
          </p:cNvCxnSpPr>
          <p:nvPr/>
        </p:nvCxnSpPr>
        <p:spPr>
          <a:xfrm rot="16200000" flipV="1">
            <a:off x="3772375" y="4383913"/>
            <a:ext cx="651077" cy="917290"/>
          </a:xfrm>
          <a:prstGeom prst="bentConnector2">
            <a:avLst/>
          </a:prstGeom>
          <a:ln w="25400">
            <a:solidFill>
              <a:schemeClr val="accent3"/>
            </a:solidFill>
            <a:headEnd type="non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1"/>
            <a:endCxn id="7" idx="3"/>
          </p:cNvCxnSpPr>
          <p:nvPr/>
        </p:nvCxnSpPr>
        <p:spPr>
          <a:xfrm flipH="1">
            <a:off x="3194606" y="5454809"/>
            <a:ext cx="753798" cy="4582"/>
          </a:xfrm>
          <a:prstGeom prst="straightConnector1">
            <a:avLst/>
          </a:prstGeom>
          <a:ln w="25400">
            <a:solidFill>
              <a:schemeClr val="accent3"/>
            </a:solidFill>
            <a:headEnd type="non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105375" y="6190523"/>
            <a:ext cx="3200400" cy="15818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625270" y="6257560"/>
            <a:ext cx="2013995" cy="277793"/>
          </a:xfrm>
          <a:prstGeom prst="rect">
            <a:avLst/>
          </a:prstGeom>
          <a:solidFill>
            <a:srgbClr val="F75E43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Model Binding</a:t>
            </a:r>
          </a:p>
        </p:txBody>
      </p:sp>
      <p:cxnSp>
        <p:nvCxnSpPr>
          <p:cNvPr id="20" name="Straight Arrow Connector 19"/>
          <p:cNvCxnSpPr>
            <a:stCxn id="11" idx="2"/>
          </p:cNvCxnSpPr>
          <p:nvPr/>
        </p:nvCxnSpPr>
        <p:spPr>
          <a:xfrm rot="5400000">
            <a:off x="3780329" y="5600457"/>
            <a:ext cx="635164" cy="917295"/>
          </a:xfrm>
          <a:prstGeom prst="bentConnector2">
            <a:avLst/>
          </a:prstGeom>
          <a:ln w="25400">
            <a:solidFill>
              <a:schemeClr val="accent3"/>
            </a:solidFill>
            <a:headEnd type="non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625268" y="7416476"/>
            <a:ext cx="2013995" cy="277793"/>
          </a:xfrm>
          <a:prstGeom prst="rect">
            <a:avLst/>
          </a:prstGeom>
          <a:solidFill>
            <a:srgbClr val="F75E43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Dapper ORM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121" y="167323"/>
            <a:ext cx="1071313" cy="97781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747428" y="164803"/>
            <a:ext cx="964662" cy="964662"/>
          </a:xfrm>
          <a:prstGeom prst="rect">
            <a:avLst/>
          </a:prstGeom>
        </p:spPr>
      </p:pic>
      <p:sp>
        <p:nvSpPr>
          <p:cNvPr id="27" name="Left Brace 26"/>
          <p:cNvSpPr/>
          <p:nvPr/>
        </p:nvSpPr>
        <p:spPr>
          <a:xfrm rot="16200000">
            <a:off x="2581382" y="80729"/>
            <a:ext cx="370390" cy="2363654"/>
          </a:xfrm>
          <a:prstGeom prst="leftBrace">
            <a:avLst>
              <a:gd name="adj1" fmla="val 8333"/>
              <a:gd name="adj2" fmla="val 47796"/>
            </a:avLst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stCxn id="27" idx="1"/>
            <a:endCxn id="82" idx="0"/>
          </p:cNvCxnSpPr>
          <p:nvPr/>
        </p:nvCxnSpPr>
        <p:spPr>
          <a:xfrm flipH="1">
            <a:off x="2711047" y="1447751"/>
            <a:ext cx="3435" cy="347766"/>
          </a:xfrm>
          <a:prstGeom prst="straightConnector1">
            <a:avLst/>
          </a:prstGeom>
          <a:ln w="25400">
            <a:solidFill>
              <a:schemeClr val="accent3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4" idx="2"/>
            <a:endCxn id="5" idx="0"/>
          </p:cNvCxnSpPr>
          <p:nvPr/>
        </p:nvCxnSpPr>
        <p:spPr>
          <a:xfrm>
            <a:off x="2705575" y="3321689"/>
            <a:ext cx="1" cy="343626"/>
          </a:xfrm>
          <a:prstGeom prst="straightConnector1">
            <a:avLst/>
          </a:prstGeom>
          <a:ln w="254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5" idx="2"/>
            <a:endCxn id="7" idx="0"/>
          </p:cNvCxnSpPr>
          <p:nvPr/>
        </p:nvCxnSpPr>
        <p:spPr>
          <a:xfrm>
            <a:off x="2705576" y="4728257"/>
            <a:ext cx="0" cy="349169"/>
          </a:xfrm>
          <a:prstGeom prst="straightConnector1">
            <a:avLst/>
          </a:prstGeom>
          <a:ln w="254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8" idx="2"/>
            <a:endCxn id="8" idx="1"/>
          </p:cNvCxnSpPr>
          <p:nvPr/>
        </p:nvCxnSpPr>
        <p:spPr>
          <a:xfrm flipH="1">
            <a:off x="2705574" y="7772400"/>
            <a:ext cx="1" cy="307753"/>
          </a:xfrm>
          <a:prstGeom prst="straightConnector1">
            <a:avLst/>
          </a:prstGeom>
          <a:ln w="254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7" idx="2"/>
            <a:endCxn id="18" idx="0"/>
          </p:cNvCxnSpPr>
          <p:nvPr/>
        </p:nvCxnSpPr>
        <p:spPr>
          <a:xfrm flipH="1">
            <a:off x="2705575" y="5841355"/>
            <a:ext cx="1" cy="349168"/>
          </a:xfrm>
          <a:prstGeom prst="straightConnector1">
            <a:avLst/>
          </a:prstGeom>
          <a:ln w="254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26" idx="1"/>
            <a:endCxn id="18" idx="1"/>
          </p:cNvCxnSpPr>
          <p:nvPr/>
        </p:nvCxnSpPr>
        <p:spPr>
          <a:xfrm rot="10800000" flipV="1">
            <a:off x="1105376" y="647134"/>
            <a:ext cx="642053" cy="6334328"/>
          </a:xfrm>
          <a:prstGeom prst="bentConnector3">
            <a:avLst>
              <a:gd name="adj1" fmla="val 135605"/>
            </a:avLst>
          </a:prstGeom>
          <a:ln w="254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21817" y="1967441"/>
            <a:ext cx="582724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3"/>
                </a:solidFill>
              </a:rPr>
              <a:t>AJAX </a:t>
            </a:r>
          </a:p>
          <a:p>
            <a:pPr algn="ctr"/>
            <a:r>
              <a:rPr lang="en-US" sz="1400" dirty="0">
                <a:solidFill>
                  <a:schemeClr val="accent3"/>
                </a:solidFill>
              </a:rPr>
              <a:t>+</a:t>
            </a:r>
          </a:p>
          <a:p>
            <a:pPr algn="ctr"/>
            <a:r>
              <a:rPr lang="en-US" sz="1400" dirty="0">
                <a:solidFill>
                  <a:schemeClr val="accent3"/>
                </a:solidFill>
              </a:rPr>
              <a:t>JWT</a:t>
            </a:r>
          </a:p>
          <a:p>
            <a:pPr algn="ctr"/>
            <a:r>
              <a:rPr lang="en-US" sz="1400" dirty="0">
                <a:solidFill>
                  <a:schemeClr val="accent3"/>
                </a:solidFill>
              </a:rPr>
              <a:t>+</a:t>
            </a:r>
          </a:p>
          <a:p>
            <a:pPr algn="ctr"/>
            <a:r>
              <a:rPr lang="en-US" sz="1400" dirty="0">
                <a:solidFill>
                  <a:schemeClr val="accent3"/>
                </a:solidFill>
              </a:rPr>
              <a:t>CORS</a:t>
            </a:r>
          </a:p>
        </p:txBody>
      </p:sp>
      <p:sp>
        <p:nvSpPr>
          <p:cNvPr id="82" name="Rectangle 81"/>
          <p:cNvSpPr/>
          <p:nvPr/>
        </p:nvSpPr>
        <p:spPr>
          <a:xfrm>
            <a:off x="1110847" y="1795517"/>
            <a:ext cx="3200400" cy="4128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Razor View</a:t>
            </a:r>
          </a:p>
        </p:txBody>
      </p:sp>
      <p:cxnSp>
        <p:nvCxnSpPr>
          <p:cNvPr id="96" name="Straight Arrow Connector 95"/>
          <p:cNvCxnSpPr>
            <a:stCxn id="82" idx="2"/>
            <a:endCxn id="4" idx="0"/>
          </p:cNvCxnSpPr>
          <p:nvPr/>
        </p:nvCxnSpPr>
        <p:spPr>
          <a:xfrm flipH="1">
            <a:off x="2705575" y="2208351"/>
            <a:ext cx="5472" cy="349409"/>
          </a:xfrm>
          <a:prstGeom prst="straightConnector1">
            <a:avLst/>
          </a:prstGeom>
          <a:ln w="254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oup 105"/>
          <p:cNvGrpSpPr/>
          <p:nvPr/>
        </p:nvGrpSpPr>
        <p:grpSpPr>
          <a:xfrm>
            <a:off x="5431145" y="164803"/>
            <a:ext cx="1107008" cy="3156886"/>
            <a:chOff x="5431145" y="292124"/>
            <a:chExt cx="1107008" cy="3156886"/>
          </a:xfrm>
        </p:grpSpPr>
        <p:sp>
          <p:nvSpPr>
            <p:cNvPr id="81" name="Right Brace 80"/>
            <p:cNvSpPr/>
            <p:nvPr/>
          </p:nvSpPr>
          <p:spPr>
            <a:xfrm>
              <a:off x="5431145" y="292124"/>
              <a:ext cx="439838" cy="3156886"/>
            </a:xfrm>
            <a:prstGeom prst="rightBrac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870983" y="1716678"/>
              <a:ext cx="6671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accent3"/>
                  </a:solidFill>
                </a:rPr>
                <a:t>UI Tier</a:t>
              </a: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5431145" y="3694930"/>
            <a:ext cx="1223739" cy="4077470"/>
            <a:chOff x="5431145" y="292124"/>
            <a:chExt cx="1223739" cy="3156886"/>
          </a:xfrm>
        </p:grpSpPr>
        <p:sp>
          <p:nvSpPr>
            <p:cNvPr id="108" name="Right Brace 107"/>
            <p:cNvSpPr/>
            <p:nvPr/>
          </p:nvSpPr>
          <p:spPr>
            <a:xfrm>
              <a:off x="5431145" y="292124"/>
              <a:ext cx="439838" cy="3156886"/>
            </a:xfrm>
            <a:prstGeom prst="rightBrac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5840237" y="1525721"/>
              <a:ext cx="814647" cy="6552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accent3"/>
                  </a:solidFill>
                </a:rPr>
                <a:t>Business</a:t>
              </a:r>
            </a:p>
            <a:p>
              <a:pPr algn="ctr"/>
              <a:r>
                <a:rPr lang="en-US" sz="1400" dirty="0">
                  <a:solidFill>
                    <a:schemeClr val="accent3"/>
                  </a:solidFill>
                </a:rPr>
                <a:t>Logic</a:t>
              </a:r>
            </a:p>
            <a:p>
              <a:pPr algn="ctr"/>
              <a:r>
                <a:rPr lang="en-US" sz="1400" dirty="0">
                  <a:solidFill>
                    <a:schemeClr val="accent3"/>
                  </a:solidFill>
                </a:rPr>
                <a:t>Tier</a:t>
              </a: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5431145" y="8080153"/>
            <a:ext cx="1036155" cy="846758"/>
            <a:chOff x="5431145" y="292124"/>
            <a:chExt cx="1036155" cy="3156886"/>
          </a:xfrm>
        </p:grpSpPr>
        <p:sp>
          <p:nvSpPr>
            <p:cNvPr id="111" name="Right Brace 110"/>
            <p:cNvSpPr/>
            <p:nvPr/>
          </p:nvSpPr>
          <p:spPr>
            <a:xfrm>
              <a:off x="5431145" y="292124"/>
              <a:ext cx="439838" cy="3156886"/>
            </a:xfrm>
            <a:prstGeom prst="rightBrac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941835" y="1203054"/>
              <a:ext cx="525465" cy="13350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accent3"/>
                  </a:solidFill>
                </a:rPr>
                <a:t>Data</a:t>
              </a:r>
            </a:p>
            <a:p>
              <a:pPr algn="ctr"/>
              <a:r>
                <a:rPr lang="en-US" sz="1400" dirty="0">
                  <a:solidFill>
                    <a:schemeClr val="accent3"/>
                  </a:solidFill>
                </a:rPr>
                <a:t>Tier</a:t>
              </a:r>
            </a:p>
          </p:txBody>
        </p:sp>
      </p:grpSp>
      <p:sp>
        <p:nvSpPr>
          <p:cNvPr id="113" name="TextBox 112"/>
          <p:cNvSpPr txBox="1"/>
          <p:nvPr/>
        </p:nvSpPr>
        <p:spPr>
          <a:xfrm>
            <a:off x="3866200" y="375911"/>
            <a:ext cx="1538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3"/>
                </a:solidFill>
              </a:rPr>
              <a:t>Desktop or Mobile</a:t>
            </a:r>
          </a:p>
          <a:p>
            <a:pPr algn="ctr"/>
            <a:r>
              <a:rPr lang="en-US" sz="1400" dirty="0">
                <a:solidFill>
                  <a:schemeClr val="accent3"/>
                </a:solidFill>
              </a:rPr>
              <a:t>Web Browser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1657524" y="2780293"/>
            <a:ext cx="495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3"/>
                </a:solidFill>
              </a:rPr>
              <a:t>DTO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657524" y="5318522"/>
            <a:ext cx="495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3"/>
                </a:solidFill>
              </a:rPr>
              <a:t>DTO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1625267" y="7033547"/>
            <a:ext cx="2013995" cy="277793"/>
          </a:xfrm>
          <a:prstGeom prst="rect">
            <a:avLst/>
          </a:prstGeom>
          <a:solidFill>
            <a:srgbClr val="F75E43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Procedural or OO Domain Code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1444573" y="6589400"/>
            <a:ext cx="2522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Web API Controller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4361620" y="6574011"/>
            <a:ext cx="10695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chemeClr val="accent3"/>
                </a:solidFill>
              </a:rPr>
              <a:t>One or many</a:t>
            </a:r>
          </a:p>
          <a:p>
            <a:pPr algn="ctr"/>
            <a:r>
              <a:rPr lang="en-US" sz="1100" dirty="0">
                <a:solidFill>
                  <a:schemeClr val="accent3"/>
                </a:solidFill>
              </a:rPr>
              <a:t>microservices +</a:t>
            </a:r>
          </a:p>
          <a:p>
            <a:pPr algn="ctr"/>
            <a:r>
              <a:rPr lang="en-US" sz="1100" dirty="0">
                <a:solidFill>
                  <a:schemeClr val="accent3"/>
                </a:solidFill>
              </a:rPr>
              <a:t>associated</a:t>
            </a:r>
          </a:p>
          <a:p>
            <a:pPr algn="ctr"/>
            <a:r>
              <a:rPr lang="en-US" sz="1100" dirty="0">
                <a:solidFill>
                  <a:schemeClr val="accent3"/>
                </a:solidFill>
              </a:rPr>
              <a:t>contract DLLs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29D7CBC-C75C-4D8D-BD0B-EF076769D606}"/>
              </a:ext>
            </a:extLst>
          </p:cNvPr>
          <p:cNvSpPr txBox="1"/>
          <p:nvPr/>
        </p:nvSpPr>
        <p:spPr>
          <a:xfrm>
            <a:off x="2730569" y="5856735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3"/>
                </a:solidFill>
              </a:rPr>
              <a:t>JSON</a:t>
            </a:r>
          </a:p>
        </p:txBody>
      </p:sp>
    </p:spTree>
    <p:extLst>
      <p:ext uri="{BB962C8B-B14F-4D97-AF65-F5344CB8AC3E}">
        <p14:creationId xmlns:p14="http://schemas.microsoft.com/office/powerpoint/2010/main" val="1006196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55</Words>
  <Application>Microsoft Office PowerPoint</Application>
  <PresentationFormat>Letter Paper (8.5x11 in)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2019-04-14T23:24:55Z</dcterms:created>
  <dcterms:modified xsi:type="dcterms:W3CDTF">2019-04-14T23:25:13Z</dcterms:modified>
</cp:coreProperties>
</file>